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7" r:id="rId3"/>
    <p:sldId id="269" r:id="rId4"/>
    <p:sldId id="270" r:id="rId5"/>
    <p:sldId id="268" r:id="rId6"/>
    <p:sldId id="257" r:id="rId7"/>
    <p:sldId id="266" r:id="rId8"/>
    <p:sldId id="258" r:id="rId9"/>
    <p:sldId id="262" r:id="rId10"/>
    <p:sldId id="264" r:id="rId11"/>
    <p:sldId id="263" r:id="rId12"/>
    <p:sldId id="265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FE3CEE-6830-4A6A-AB6A-756CE0B1A074}" type="datetimeFigureOut">
              <a:rPr lang="en-US" smtClean="0"/>
              <a:pPr/>
              <a:t>5/24/2019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6ED23A-5A2B-4468-8EF2-28B53BEC71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008712" cy="1857388"/>
          </a:xfrm>
        </p:spPr>
        <p:txBody>
          <a:bodyPr anchor="t">
            <a:normAutofit lnSpcReduction="10000"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Antigenic </a:t>
            </a:r>
            <a:r>
              <a:rPr lang="en-GB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Drift </a:t>
            </a:r>
            <a:r>
              <a:rPr lang="en-GB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and Antigenic Shift </a:t>
            </a:r>
            <a:r>
              <a:rPr lang="en-GB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 Influenza Virus</a:t>
            </a:r>
            <a:endParaRPr lang="en-GB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Antigen-Drift_01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928670"/>
            <a:ext cx="7000924" cy="4643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64360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Not change in complete strain but still it may change the hemagglutinin spikes on the surface.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Influenza capsid is fill with hemagglutinin and neuraminidase spikes.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Small mutation in hemagglutinin may change the hemagglutinin spikes.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This make the protein unrecognizable to pre-existing host immunity.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So antibodies will no longer be functional as a result this virus can bind with host receptor and causing infection.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image02049.jpe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28662" y="357166"/>
            <a:ext cx="7286676" cy="5929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Antigenic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by which two or more different strains of a virus, or strain of two or more different viruses, combine to form a new subtype having a mixture of the surface antigens of the two or more original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strains.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Re-assortment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among influenza viruses, whose genomes consist of eight distinct segments of RNA.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segments act like mini-chromosomes, and each time a flu virus is assembled, it requires one copy of each segment.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7"/>
            <a:ext cx="8028384" cy="59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1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 RNA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viruses </a:t>
            </a:r>
          </a:p>
          <a:p>
            <a:pPr algn="just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Orthomyxoviridae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Influenzavirus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humans, other mammals, and birds, and causes all flu pandemics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Influenzavirus 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 and seals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Influenzavirus 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humans, pigs, and dogs.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Influenzavirus 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pigs and cattle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type A viruses are the most virulent human pathogens among the three influenza types and cause the most severe disease.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viruses are further classified, based on the viral surface proteins hemagglutinin (HA or H) and neuraminidase (NA or N).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Sixteen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subtypes (or serotypes) and nine N subtypes of influenza A virus have been identified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6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serotypes that have been confirmed in humans, ordered by the number of known human pandemic deaths, are: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H1N1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caused "Spanish flu" in 1918, "Swine flu"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2009.</a:t>
            </a:r>
          </a:p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H2N2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caused "Asian Flu".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H3N2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caused "Hong Kong Flu".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H5N1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 pandemic threat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H7N7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has unusual zoonotic potential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H1N2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endemic in humans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5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NOMENCLATURE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1026" name="Picture 2" descr="https://upload.wikimedia.org/wikipedia/commons/thumb/1/11/InfluenzaNomenclatureDiagram.svg/1024px-InfluenzaNomenclatureDiagra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7512769" cy="494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0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785794"/>
            <a:ext cx="7535190" cy="550072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Antigenic </a:t>
            </a: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drift 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mechanism for </a:t>
            </a: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 in viruses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involves the accumulation of mutations within the genes that code for antibody-binding sites.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result in new strain of virus particles which </a:t>
            </a: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</a:t>
            </a:r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inhibited as effectively by the antibodies 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were originally targeted against previous strains, making it easier for  virus to spread throughout a partially immune population.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28150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+mj-lt"/>
              </a:rPr>
              <a:t>Surface antigens of influenza: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Two types</a:t>
            </a:r>
            <a:r>
              <a:rPr lang="en-GB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Hemagglutinin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Neuraminidase</a:t>
            </a:r>
          </a:p>
          <a:p>
            <a:pPr marL="514350" indent="-514350" algn="l"/>
            <a:r>
              <a:rPr lang="en-GB" dirty="0" smtClean="0">
                <a:solidFill>
                  <a:schemeClr val="tx1"/>
                </a:solidFill>
                <a:latin typeface="+mj-lt"/>
              </a:rPr>
              <a:t>They are glycoproteins present on viral capsid.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97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4356"/>
            <a:ext cx="6400800" cy="492444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with influenza A,B and C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number of slowly occurring changes(mutations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prone viral RNA polymerase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subtype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changes most prominent, but can occur in any viral gene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Partially responsible for yearly vaccine changes</a:t>
            </a:r>
          </a:p>
          <a:p>
            <a:pPr algn="just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result in epidemic</a:t>
            </a:r>
          </a:p>
          <a:p>
            <a:pPr algn="just"/>
            <a:endParaRPr lang="en-GB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5721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500" b="1" dirty="0" smtClean="0">
                <a:solidFill>
                  <a:schemeClr val="tx1"/>
                </a:solidFill>
                <a:latin typeface="+mj-lt"/>
              </a:rPr>
              <a:t>Mechanism</a:t>
            </a:r>
          </a:p>
          <a:p>
            <a:pPr algn="just">
              <a:buFont typeface="Arial" pitchFamily="34" charset="0"/>
              <a:buChar char="•"/>
            </a:pPr>
            <a:r>
              <a:rPr lang="en-GB" sz="3000" dirty="0" smtClean="0">
                <a:solidFill>
                  <a:schemeClr val="tx1"/>
                </a:solidFill>
              </a:rPr>
              <a:t>Sites recognized on hemagglutinin and neuraminidase proteins by host immune system are under constant selective pressure.</a:t>
            </a:r>
          </a:p>
          <a:p>
            <a:pPr algn="just">
              <a:buFont typeface="Arial" pitchFamily="34" charset="0"/>
              <a:buChar char="•"/>
            </a:pPr>
            <a:r>
              <a:rPr lang="en-GB" sz="3000" dirty="0" smtClean="0">
                <a:solidFill>
                  <a:schemeClr val="tx1"/>
                </a:solidFill>
              </a:rPr>
              <a:t>So influenza as well as other viruses have these surface protein molecules.</a:t>
            </a:r>
          </a:p>
          <a:p>
            <a:pPr algn="just">
              <a:buFont typeface="Arial" pitchFamily="34" charset="0"/>
              <a:buChar char="•"/>
            </a:pPr>
            <a:r>
              <a:rPr lang="en-GB" sz="3000" dirty="0" smtClean="0">
                <a:solidFill>
                  <a:schemeClr val="tx1"/>
                </a:solidFill>
              </a:rPr>
              <a:t>Among them hemagglutinin is very important to interact with host cell and start infection.</a:t>
            </a:r>
          </a:p>
          <a:p>
            <a:pPr algn="just">
              <a:buFont typeface="Arial" pitchFamily="34" charset="0"/>
              <a:buChar char="•"/>
            </a:pPr>
            <a:r>
              <a:rPr lang="en-GB" sz="3000" dirty="0" smtClean="0">
                <a:solidFill>
                  <a:schemeClr val="tx1"/>
                </a:solidFill>
              </a:rPr>
              <a:t>So influenza virus changes the type of hemagglutinin present on their surface and produce different sub strains of the virus.</a:t>
            </a:r>
            <a:endParaRPr lang="en-GB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</TotalTime>
  <Words>323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PowerPoint Presentation</vt:lpstr>
      <vt:lpstr>Influenza</vt:lpstr>
      <vt:lpstr>PowerPoint Presentation</vt:lpstr>
      <vt:lpstr>PowerPoint Presentation</vt:lpstr>
      <vt:lpstr>NOMENCLATURE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Antigenic shift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hp 15p</cp:lastModifiedBy>
  <cp:revision>31</cp:revision>
  <dcterms:created xsi:type="dcterms:W3CDTF">2018-04-08T16:47:23Z</dcterms:created>
  <dcterms:modified xsi:type="dcterms:W3CDTF">2019-05-24T06:03:27Z</dcterms:modified>
</cp:coreProperties>
</file>